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9" r:id="rId3"/>
    <p:sldId id="260" r:id="rId4"/>
    <p:sldId id="257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71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3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y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5E8A9D-6F3B-42A7-9B79-177896A676E6}" type="datetimeFigureOut">
              <a:rPr lang="cy-GB" smtClean="0"/>
              <a:t>31/08/2015</a:t>
            </a:fld>
            <a:endParaRPr lang="cy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y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y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y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0B0C57-25E5-47F9-92E0-9D9915C94A46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786681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y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0B0C57-25E5-47F9-92E0-9D9915C94A46}" type="slidenum">
              <a:rPr lang="cy-GB" smtClean="0"/>
              <a:t>1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931529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pPr>
              <a:defRPr/>
            </a:pPr>
            <a:fld id="{444D5A6F-5717-4285-8D43-CF4B744827E2}" type="datetimeFigureOut">
              <a:rPr lang="fr-FR" smtClean="0"/>
              <a:pPr>
                <a:defRPr/>
              </a:pPr>
              <a:t>31/08/2015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pPr>
              <a:defRPr/>
            </a:pPr>
            <a:fld id="{6AA79C4E-F587-4FF0-B865-CCE92338C422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2254300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4D5A6F-5717-4285-8D43-CF4B744827E2}" type="datetimeFigureOut">
              <a:rPr lang="fr-FR" smtClean="0"/>
              <a:pPr>
                <a:defRPr/>
              </a:pPr>
              <a:t>31/08/2015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A79C4E-F587-4FF0-B865-CCE92338C422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572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4D5A6F-5717-4285-8D43-CF4B744827E2}" type="datetimeFigureOut">
              <a:rPr lang="fr-FR" smtClean="0"/>
              <a:pPr>
                <a:defRPr/>
              </a:pPr>
              <a:t>31/08/2015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A79C4E-F587-4FF0-B865-CCE92338C422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2257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4D5A6F-5717-4285-8D43-CF4B744827E2}" type="datetimeFigureOut">
              <a:rPr lang="fr-FR" smtClean="0"/>
              <a:pPr>
                <a:defRPr/>
              </a:pPr>
              <a:t>31/08/2015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A79C4E-F587-4FF0-B865-CCE92338C422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8089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4D5A6F-5717-4285-8D43-CF4B744827E2}" type="datetimeFigureOut">
              <a:rPr lang="fr-FR" smtClean="0"/>
              <a:pPr>
                <a:defRPr/>
              </a:pPr>
              <a:t>31/08/2015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A79C4E-F587-4FF0-B865-CCE92338C422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46332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4D5A6F-5717-4285-8D43-CF4B744827E2}" type="datetimeFigureOut">
              <a:rPr lang="fr-FR" smtClean="0"/>
              <a:pPr>
                <a:defRPr/>
              </a:pPr>
              <a:t>31/08/2015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A79C4E-F587-4FF0-B865-CCE92338C422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01962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4D5A6F-5717-4285-8D43-CF4B744827E2}" type="datetimeFigureOut">
              <a:rPr lang="fr-FR" smtClean="0"/>
              <a:pPr>
                <a:defRPr/>
              </a:pPr>
              <a:t>31/08/2015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A79C4E-F587-4FF0-B865-CCE92338C422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44067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4D5A6F-5717-4285-8D43-CF4B744827E2}" type="datetimeFigureOut">
              <a:rPr lang="fr-FR" smtClean="0"/>
              <a:pPr>
                <a:defRPr/>
              </a:pPr>
              <a:t>31/08/2015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A79C4E-F587-4FF0-B865-CCE92338C422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32101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4D5A6F-5717-4285-8D43-CF4B744827E2}" type="datetimeFigureOut">
              <a:rPr lang="fr-FR" smtClean="0"/>
              <a:pPr>
                <a:defRPr/>
              </a:pPr>
              <a:t>31/08/2015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A79C4E-F587-4FF0-B865-CCE92338C422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73958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pPr>
              <a:defRPr/>
            </a:pPr>
            <a:fld id="{444D5A6F-5717-4285-8D43-CF4B744827E2}" type="datetimeFigureOut">
              <a:rPr lang="fr-FR" smtClean="0"/>
              <a:pPr>
                <a:defRPr/>
              </a:pPr>
              <a:t>31/08/2015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pPr>
              <a:defRPr/>
            </a:pPr>
            <a:fld id="{6AA79C4E-F587-4FF0-B865-CCE92338C422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7570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4D5A6F-5717-4285-8D43-CF4B744827E2}" type="datetimeFigureOut">
              <a:rPr lang="fr-FR" smtClean="0"/>
              <a:pPr>
                <a:defRPr/>
              </a:pPr>
              <a:t>31/08/2015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pPr>
              <a:defRPr/>
            </a:pPr>
            <a:fld id="{6AA79C4E-F587-4FF0-B865-CCE92338C422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5930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4D5A6F-5717-4285-8D43-CF4B744827E2}" type="datetimeFigureOut">
              <a:rPr lang="fr-FR" smtClean="0"/>
              <a:pPr>
                <a:defRPr/>
              </a:pPr>
              <a:t>31/08/2015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A79C4E-F587-4FF0-B865-CCE92338C422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7983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4D5A6F-5717-4285-8D43-CF4B744827E2}" type="datetimeFigureOut">
              <a:rPr lang="fr-FR" smtClean="0"/>
              <a:pPr>
                <a:defRPr/>
              </a:pPr>
              <a:t>31/08/2015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A79C4E-F587-4FF0-B865-CCE92338C422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9938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4D5A6F-5717-4285-8D43-CF4B744827E2}" type="datetimeFigureOut">
              <a:rPr lang="fr-FR" smtClean="0"/>
              <a:pPr>
                <a:defRPr/>
              </a:pPr>
              <a:t>31/08/2015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A79C4E-F587-4FF0-B865-CCE92338C422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4559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4D5A6F-5717-4285-8D43-CF4B744827E2}" type="datetimeFigureOut">
              <a:rPr lang="fr-FR" smtClean="0"/>
              <a:pPr>
                <a:defRPr/>
              </a:pPr>
              <a:t>31/08/2015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A79C4E-F587-4FF0-B865-CCE92338C422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7019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4D5A6F-5717-4285-8D43-CF4B744827E2}" type="datetimeFigureOut">
              <a:rPr lang="fr-FR" smtClean="0"/>
              <a:pPr>
                <a:defRPr/>
              </a:pPr>
              <a:t>31/08/2015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A79C4E-F587-4FF0-B865-CCE92338C422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9017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4D5A6F-5717-4285-8D43-CF4B744827E2}" type="datetimeFigureOut">
              <a:rPr lang="fr-FR" smtClean="0"/>
              <a:pPr>
                <a:defRPr/>
              </a:pPr>
              <a:t>31/08/2015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A79C4E-F587-4FF0-B865-CCE92338C422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346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444D5A6F-5717-4285-8D43-CF4B744827E2}" type="datetimeFigureOut">
              <a:rPr lang="fr-FR" smtClean="0"/>
              <a:pPr>
                <a:defRPr/>
              </a:pPr>
              <a:t>31/08/2015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6AA79C4E-F587-4FF0-B865-CCE92338C422}" type="slidenum">
              <a:rPr lang="fr-FR" smtClean="0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1332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3071813" y="3273425"/>
            <a:ext cx="5143500" cy="1019175"/>
          </a:xfrm>
        </p:spPr>
        <p:txBody>
          <a:bodyPr/>
          <a:lstStyle/>
          <a:p>
            <a:pPr algn="l" eaLnBrk="1" hangingPunct="1"/>
            <a:r>
              <a:rPr lang="fr-FR" sz="4000" dirty="0" smtClean="0">
                <a:solidFill>
                  <a:srgbClr val="487196"/>
                </a:solidFill>
                <a:latin typeface="Comic Sans MS" pitchFamily="66" charset="0"/>
              </a:rPr>
              <a:t>Presentation Skills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A 2.3.1 </a:t>
            </a: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239000" cy="1143000"/>
          </a:xfrm>
        </p:spPr>
        <p:txBody>
          <a:bodyPr/>
          <a:lstStyle/>
          <a:p>
            <a:pPr algn="ctr"/>
            <a:r>
              <a:rPr lang="en-GB" sz="5400" dirty="0" smtClean="0">
                <a:solidFill>
                  <a:srgbClr val="00B0F0"/>
                </a:solidFill>
              </a:rPr>
              <a:t>Questioning!</a:t>
            </a:r>
            <a:endParaRPr lang="en-GB" sz="5400" dirty="0">
              <a:solidFill>
                <a:srgbClr val="00B0F0"/>
              </a:solidFill>
            </a:endParaRPr>
          </a:p>
        </p:txBody>
      </p:sp>
      <p:pic>
        <p:nvPicPr>
          <p:cNvPr id="5122" name="Picture 2" descr="http://ts3.mm.bing.net/th?id=H.4766585807046454&amp;pid=1.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988840"/>
            <a:ext cx="4464496" cy="334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03648" y="5454516"/>
            <a:ext cx="6768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7030A0"/>
                </a:solidFill>
                <a:latin typeface="Comic Sans MS" pitchFamily="66" charset="0"/>
              </a:rPr>
              <a:t>You will be asked three questions at the end of your presentation </a:t>
            </a:r>
            <a:r>
              <a:rPr lang="en-GB" sz="2000" b="1" dirty="0" smtClean="0">
                <a:solidFill>
                  <a:srgbClr val="FF0000"/>
                </a:solidFill>
                <a:latin typeface="Comic Sans MS" pitchFamily="66" charset="0"/>
              </a:rPr>
              <a:t>BE PREPARED! </a:t>
            </a:r>
            <a:endParaRPr lang="en-GB" sz="2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040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483768" y="1844824"/>
            <a:ext cx="5328592" cy="36004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fr-CA" sz="5400" dirty="0" smtClean="0">
                <a:solidFill>
                  <a:srgbClr val="00B0F0"/>
                </a:solidFill>
                <a:latin typeface="Comic Sans MS" pitchFamily="66" charset="0"/>
              </a:rPr>
              <a:t>Learning Objectives </a:t>
            </a:r>
            <a:endParaRPr lang="fr-FR" sz="5400" dirty="0" smtClean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47664" y="2852936"/>
            <a:ext cx="7467600" cy="4419600"/>
          </a:xfrm>
        </p:spPr>
        <p:txBody>
          <a:bodyPr/>
          <a:lstStyle/>
          <a:p>
            <a:r>
              <a:rPr lang="en-GB" dirty="0" smtClean="0">
                <a:latin typeface="Comic Sans MS" pitchFamily="66" charset="0"/>
              </a:rPr>
              <a:t>To understand what skills are needed for a presentation </a:t>
            </a:r>
          </a:p>
          <a:p>
            <a:endParaRPr lang="en-GB" dirty="0">
              <a:latin typeface="Comic Sans MS" pitchFamily="66" charset="0"/>
            </a:endParaRPr>
          </a:p>
          <a:p>
            <a:r>
              <a:rPr lang="en-GB" dirty="0" smtClean="0">
                <a:latin typeface="Comic Sans MS" pitchFamily="66" charset="0"/>
              </a:rPr>
              <a:t>To develop own presentational techniques</a:t>
            </a:r>
          </a:p>
          <a:p>
            <a:endParaRPr lang="en-GB" dirty="0">
              <a:latin typeface="Comic Sans MS" pitchFamily="66" charset="0"/>
            </a:endParaRPr>
          </a:p>
          <a:p>
            <a:r>
              <a:rPr lang="en-GB" dirty="0" smtClean="0">
                <a:latin typeface="Comic Sans MS" pitchFamily="66" charset="0"/>
              </a:rPr>
              <a:t>To demonstrate understanding through practising your presentation </a:t>
            </a:r>
            <a:endParaRPr lang="en-GB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fr-FR" sz="5400" dirty="0" err="1" smtClean="0">
                <a:solidFill>
                  <a:srgbClr val="4871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</a:t>
            </a:r>
            <a:r>
              <a:rPr lang="fr-FR" sz="5400" dirty="0" smtClean="0">
                <a:solidFill>
                  <a:srgbClr val="4871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5400" dirty="0" err="1" smtClean="0">
                <a:solidFill>
                  <a:srgbClr val="4871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</a:t>
            </a:r>
            <a:r>
              <a:rPr lang="fr-FR" sz="5400" dirty="0" smtClean="0">
                <a:solidFill>
                  <a:srgbClr val="4871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5400" dirty="0" err="1" smtClean="0">
                <a:solidFill>
                  <a:srgbClr val="4871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Reflection</a:t>
            </a:r>
            <a:r>
              <a:rPr lang="fr-FR" sz="5400" dirty="0" smtClean="0">
                <a:solidFill>
                  <a:srgbClr val="4871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5400" dirty="0" err="1" smtClean="0">
                <a:solidFill>
                  <a:srgbClr val="4871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lang="fr-FR" sz="5400" dirty="0" smtClean="0">
                <a:solidFill>
                  <a:srgbClr val="4871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3686175"/>
          </a:xfrm>
        </p:spPr>
        <p:txBody>
          <a:bodyPr>
            <a:normAutofit/>
          </a:bodyPr>
          <a:lstStyle/>
          <a:p>
            <a:pPr marL="0" indent="0" algn="ctr" eaLnBrk="1" hangingPunct="1">
              <a:buNone/>
            </a:pPr>
            <a:r>
              <a:rPr lang="fr-FR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You </a:t>
            </a:r>
            <a:r>
              <a:rPr lang="fr-FR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fr-FR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FR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asked</a:t>
            </a:r>
            <a:r>
              <a:rPr lang="fr-FR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fr-FR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lang="fr-FR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fr-FR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</a:t>
            </a:r>
            <a:r>
              <a:rPr lang="fr-FR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Refection</a:t>
            </a:r>
            <a:endParaRPr lang="fr-FR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The </a:t>
            </a:r>
            <a:r>
              <a:rPr lang="fr-FR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lang="fr-FR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fr-FR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fr-FR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5 -10 minutes where </a:t>
            </a:r>
            <a:r>
              <a:rPr lang="en-GB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 will positively promote</a:t>
            </a: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your </a:t>
            </a:r>
            <a:r>
              <a:rPr lang="en-GB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skills, qualities and attributes.</a:t>
            </a:r>
            <a:endParaRPr lang="fr-FR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hangingPunct="1">
              <a:buNone/>
            </a:pPr>
            <a:endParaRPr lang="fr-FR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 eaLnBrk="1" hangingPunct="1">
              <a:buNone/>
            </a:pPr>
            <a:r>
              <a:rPr lang="fr-FR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Dont worry</a:t>
            </a:r>
            <a:r>
              <a:rPr lang="fr-FR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though! You are all going to learn how to </a:t>
            </a:r>
            <a:r>
              <a:rPr lang="fr-FR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prepare</a:t>
            </a:r>
            <a:r>
              <a:rPr lang="fr-FR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fr-FR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</a:t>
            </a:r>
            <a:r>
              <a:rPr lang="fr-FR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effectivly so that you are </a:t>
            </a:r>
            <a:r>
              <a:rPr lang="fr-FR" dirty="0" err="1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prepared</a:t>
            </a:r>
            <a:r>
              <a:rPr lang="fr-FR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 </a:t>
            </a:r>
            <a:r>
              <a:rPr lang="fr-FR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 </a:t>
            </a:r>
            <a:endParaRPr lang="fr-FR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1835696" y="476672"/>
            <a:ext cx="6257925" cy="1143000"/>
          </a:xfrm>
        </p:spPr>
        <p:txBody>
          <a:bodyPr/>
          <a:lstStyle/>
          <a:p>
            <a:pPr algn="ctr" eaLnBrk="1" hangingPunct="1"/>
            <a:r>
              <a:rPr lang="fr-FR" sz="5400" dirty="0">
                <a:solidFill>
                  <a:srgbClr val="00B0F0"/>
                </a:solidFill>
                <a:latin typeface="Comic Sans MS" pitchFamily="66" charset="0"/>
              </a:rPr>
              <a:t>T</a:t>
            </a:r>
            <a:r>
              <a:rPr lang="fr-FR" sz="5400" dirty="0" smtClean="0">
                <a:solidFill>
                  <a:srgbClr val="00B0F0"/>
                </a:solidFill>
                <a:latin typeface="Comic Sans MS" pitchFamily="66" charset="0"/>
              </a:rPr>
              <a:t>he big </a:t>
            </a:r>
            <a:r>
              <a:rPr lang="fr-FR" sz="5400" dirty="0">
                <a:solidFill>
                  <a:srgbClr val="00B0F0"/>
                </a:solidFill>
                <a:latin typeface="Comic Sans MS" pitchFamily="66" charset="0"/>
              </a:rPr>
              <a:t>q</a:t>
            </a:r>
            <a:r>
              <a:rPr lang="fr-FR" sz="5400" dirty="0" smtClean="0">
                <a:solidFill>
                  <a:srgbClr val="00B0F0"/>
                </a:solidFill>
                <a:latin typeface="Comic Sans MS" pitchFamily="66" charset="0"/>
              </a:rPr>
              <a:t>uestion!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051720" y="2420888"/>
            <a:ext cx="6501408" cy="1108720"/>
          </a:xfrm>
          <a:ln w="57150">
            <a:solidFill>
              <a:srgbClr val="7030A0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en-GB" dirty="0" smtClean="0">
                <a:latin typeface="Comic Sans MS" pitchFamily="66" charset="0"/>
              </a:rPr>
              <a:t>What do you think makes an effective presentation? </a:t>
            </a:r>
            <a:endParaRPr lang="en-GB" dirty="0">
              <a:latin typeface="Comic Sans MS" pitchFamily="66" charset="0"/>
            </a:endParaRPr>
          </a:p>
        </p:txBody>
      </p:sp>
      <p:pic>
        <p:nvPicPr>
          <p:cNvPr id="5125" name="Picture 5" descr="http://www.corporateclassinc.com/blog/wp-content/uploads/2012/08/Fotolia_35407_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136" y="3943737"/>
            <a:ext cx="3672408" cy="2754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0792" y="188640"/>
            <a:ext cx="8229600" cy="1143000"/>
          </a:xfrm>
        </p:spPr>
        <p:txBody>
          <a:bodyPr/>
          <a:lstStyle/>
          <a:p>
            <a:pPr algn="ctr"/>
            <a:r>
              <a:rPr lang="en-GB" sz="5400" dirty="0" smtClean="0">
                <a:solidFill>
                  <a:srgbClr val="00B0F0"/>
                </a:solidFill>
                <a:latin typeface="Comic Sans MS" pitchFamily="66" charset="0"/>
              </a:rPr>
              <a:t>The  use of visual aids </a:t>
            </a:r>
            <a:endParaRPr lang="en-GB" sz="54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pic>
        <p:nvPicPr>
          <p:cNvPr id="1026" name="Picture 2" descr="slide-showing-how-we-take-in-informa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423963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bar-char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782" y="2636912"/>
            <a:ext cx="3076575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25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76" t="38163" r="44426" b="37310"/>
          <a:stretch/>
        </p:blipFill>
        <p:spPr bwMode="auto">
          <a:xfrm>
            <a:off x="611560" y="3212976"/>
            <a:ext cx="2376264" cy="31029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187624" y="1772816"/>
            <a:ext cx="7056784" cy="923330"/>
          </a:xfrm>
          <a:prstGeom prst="rect">
            <a:avLst/>
          </a:prstGeom>
          <a:ln w="38100">
            <a:solidFill>
              <a:srgbClr val="7030A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b="1" i="1" dirty="0">
                <a:latin typeface="Comic Sans MS" pitchFamily="66" charset="0"/>
              </a:rPr>
              <a:t>“If you fail to prepare, you are prepared to fail”</a:t>
            </a:r>
            <a:endParaRPr lang="en-GB" dirty="0">
              <a:latin typeface="Comic Sans MS" pitchFamily="66" charset="0"/>
            </a:endParaRPr>
          </a:p>
          <a:p>
            <a:pPr algn="ctr"/>
            <a:endParaRPr lang="en-GB" b="1" dirty="0" smtClean="0">
              <a:latin typeface="Comic Sans MS" pitchFamily="66" charset="0"/>
            </a:endParaRPr>
          </a:p>
          <a:p>
            <a:pPr algn="ctr"/>
            <a:r>
              <a:rPr lang="en-GB" b="1" dirty="0" smtClean="0">
                <a:latin typeface="Comic Sans MS" pitchFamily="66" charset="0"/>
              </a:rPr>
              <a:t>Rehearse </a:t>
            </a:r>
            <a:r>
              <a:rPr lang="en-GB" b="1" dirty="0">
                <a:latin typeface="Comic Sans MS" pitchFamily="66" charset="0"/>
              </a:rPr>
              <a:t>your presentation and it will get better.</a:t>
            </a:r>
            <a:endParaRPr lang="en-GB" dirty="0">
              <a:latin typeface="Comic Sans MS" pitchFamily="66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51099" y="258834"/>
            <a:ext cx="7239000" cy="1143000"/>
          </a:xfrm>
        </p:spPr>
        <p:txBody>
          <a:bodyPr/>
          <a:lstStyle/>
          <a:p>
            <a:pPr algn="ctr"/>
            <a:r>
              <a:rPr lang="en-GB" sz="5400" dirty="0" smtClean="0">
                <a:solidFill>
                  <a:srgbClr val="00B0F0"/>
                </a:solidFill>
                <a:latin typeface="Comic Sans MS" pitchFamily="66" charset="0"/>
              </a:rPr>
              <a:t>Practice!</a:t>
            </a:r>
            <a:endParaRPr lang="en-GB" sz="54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555776" y="3645024"/>
            <a:ext cx="5904656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Rehearse against the </a:t>
            </a:r>
            <a:r>
              <a:rPr lang="en-GB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clock!</a:t>
            </a:r>
            <a:endParaRPr lang="en-GB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  <a:p>
            <a:pPr algn="ctr"/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69027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1099" y="258834"/>
            <a:ext cx="7239000" cy="1143000"/>
          </a:xfrm>
        </p:spPr>
        <p:txBody>
          <a:bodyPr/>
          <a:lstStyle/>
          <a:p>
            <a:pPr algn="ctr"/>
            <a:r>
              <a:rPr lang="en-GB" sz="5400" dirty="0" smtClean="0">
                <a:solidFill>
                  <a:srgbClr val="00B0F0"/>
                </a:solidFill>
                <a:latin typeface="Comic Sans MS" pitchFamily="66" charset="0"/>
              </a:rPr>
              <a:t>Practice!</a:t>
            </a:r>
            <a:endParaRPr lang="en-GB" sz="54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pic>
        <p:nvPicPr>
          <p:cNvPr id="2052" name="Picture 4" descr="http://ts2.mm.bing.net/th?id=H.4920178093001033&amp;pid=1.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93096"/>
            <a:ext cx="2705725" cy="246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loud Callout 7"/>
          <p:cNvSpPr/>
          <p:nvPr/>
        </p:nvSpPr>
        <p:spPr>
          <a:xfrm>
            <a:off x="1331640" y="1383311"/>
            <a:ext cx="7173093" cy="3692051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b="1" dirty="0">
                <a:latin typeface="Comic Sans MS" pitchFamily="66" charset="0"/>
              </a:rPr>
              <a:t>Take a leaf out of Winston Churchill’s book – memorize your script</a:t>
            </a:r>
          </a:p>
          <a:p>
            <a:pPr algn="ctr"/>
            <a:endParaRPr lang="en-GB" sz="1600" dirty="0">
              <a:latin typeface="Comic Sans MS" pitchFamily="66" charset="0"/>
            </a:endParaRPr>
          </a:p>
          <a:p>
            <a:pPr algn="ctr"/>
            <a:r>
              <a:rPr lang="en-GB" sz="1600" dirty="0">
                <a:latin typeface="Comic Sans MS" pitchFamily="66" charset="0"/>
              </a:rPr>
              <a:t>He is widely attributed as being one of the great speakers. It took him six weeks to prepare his Maiden Speech in the House of Commons and he learnt it word perfect.</a:t>
            </a:r>
          </a:p>
        </p:txBody>
      </p:sp>
    </p:spTree>
    <p:extLst>
      <p:ext uri="{BB962C8B-B14F-4D97-AF65-F5344CB8AC3E}">
        <p14:creationId xmlns:p14="http://schemas.microsoft.com/office/powerpoint/2010/main" val="1816213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239000" cy="1143000"/>
          </a:xfrm>
        </p:spPr>
        <p:txBody>
          <a:bodyPr/>
          <a:lstStyle/>
          <a:p>
            <a:pPr algn="ctr"/>
            <a:r>
              <a:rPr lang="en-GB" sz="5400" dirty="0" smtClean="0">
                <a:solidFill>
                  <a:srgbClr val="00B0F0"/>
                </a:solidFill>
                <a:latin typeface="Comic Sans MS" pitchFamily="66" charset="0"/>
              </a:rPr>
              <a:t>You!</a:t>
            </a:r>
            <a:endParaRPr lang="en-GB" sz="54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pic>
        <p:nvPicPr>
          <p:cNvPr id="3074" name="Picture 2" descr="http://ts3.mm.bing.net/th?id=H.4944148324287134&amp;pid=1.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881" y="1556792"/>
            <a:ext cx="4675336" cy="4659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462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loud 3"/>
          <p:cNvSpPr/>
          <p:nvPr/>
        </p:nvSpPr>
        <p:spPr>
          <a:xfrm>
            <a:off x="2267744" y="2420888"/>
            <a:ext cx="4320480" cy="3096344"/>
          </a:xfrm>
          <a:prstGeom prst="cloud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The presentation brainstorm!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427984" y="1484784"/>
            <a:ext cx="72008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131840" y="836114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B0F0"/>
                </a:solidFill>
                <a:latin typeface="Comic Sans MS" pitchFamily="66" charset="0"/>
              </a:rPr>
              <a:t>Communication</a:t>
            </a:r>
            <a:r>
              <a:rPr lang="en-GB" dirty="0" smtClean="0"/>
              <a:t> 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220072" y="5085184"/>
            <a:ext cx="288032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6588224" y="3356992"/>
            <a:ext cx="1008112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1403648" y="4257092"/>
            <a:ext cx="1116124" cy="10801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2123728" y="1880828"/>
            <a:ext cx="792088" cy="10801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6012160" y="1700808"/>
            <a:ext cx="864096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2915816" y="5322705"/>
            <a:ext cx="720080" cy="69858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6048164" y="4581128"/>
            <a:ext cx="1224136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048164" y="4994012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B0F0"/>
                </a:solidFill>
                <a:latin typeface="Comic Sans MS" pitchFamily="66" charset="0"/>
              </a:rPr>
              <a:t>Body Language </a:t>
            </a:r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6407696" y="2699338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B0F0"/>
                </a:solidFill>
                <a:latin typeface="Comic Sans MS" pitchFamily="66" charset="0"/>
              </a:rPr>
              <a:t>Voice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395536" y="1250124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B0F0"/>
                </a:solidFill>
                <a:latin typeface="Comic Sans MS" pitchFamily="66" charset="0"/>
              </a:rPr>
              <a:t>Presence 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>
            <a:off x="6228184" y="1085777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B0F0"/>
                </a:solidFill>
                <a:latin typeface="Comic Sans MS" pitchFamily="66" charset="0"/>
              </a:rPr>
              <a:t>Clarity 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>
            <a:off x="1547664" y="6021288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B0F0"/>
                </a:solidFill>
                <a:latin typeface="Comic Sans MS" pitchFamily="66" charset="0"/>
              </a:rPr>
              <a:t>Content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8638" y="4516958"/>
            <a:ext cx="2736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B0F0"/>
                </a:solidFill>
                <a:latin typeface="Comic Sans MS" pitchFamily="66" charset="0"/>
              </a:rPr>
              <a:t>Response to questions</a:t>
            </a:r>
            <a:endParaRPr lang="en-GB" dirty="0"/>
          </a:p>
        </p:txBody>
      </p:sp>
      <p:sp>
        <p:nvSpPr>
          <p:cNvPr id="44" name="TextBox 43"/>
          <p:cNvSpPr txBox="1"/>
          <p:nvPr/>
        </p:nvSpPr>
        <p:spPr>
          <a:xfrm>
            <a:off x="4499992" y="5983618"/>
            <a:ext cx="27363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rgbClr val="00B0F0"/>
                </a:solidFill>
                <a:latin typeface="Comic Sans MS" pitchFamily="66" charset="0"/>
              </a:rPr>
              <a:t>Flow and Structure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702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2870</TotalTime>
  <Words>217</Words>
  <Application>Microsoft Office PowerPoint</Application>
  <PresentationFormat>On-screen Show (4:3)</PresentationFormat>
  <Paragraphs>38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Parallax</vt:lpstr>
      <vt:lpstr>Presentation Skills </vt:lpstr>
      <vt:lpstr>Learning Objectives </vt:lpstr>
      <vt:lpstr>Your Personal Reflection Presentation </vt:lpstr>
      <vt:lpstr>The big question! </vt:lpstr>
      <vt:lpstr>The  use of visual aids </vt:lpstr>
      <vt:lpstr>Practice!</vt:lpstr>
      <vt:lpstr>Practice!</vt:lpstr>
      <vt:lpstr>You!</vt:lpstr>
      <vt:lpstr>PowerPoint Presentation</vt:lpstr>
      <vt:lpstr>Questioning!</vt:lpstr>
    </vt:vector>
  </TitlesOfParts>
  <Company>NEWA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Skills</dc:title>
  <dc:creator>ICT Support</dc:creator>
  <cp:lastModifiedBy> </cp:lastModifiedBy>
  <cp:revision>16</cp:revision>
  <dcterms:created xsi:type="dcterms:W3CDTF">2013-05-22T08:48:16Z</dcterms:created>
  <dcterms:modified xsi:type="dcterms:W3CDTF">2015-08-31T10:09:43Z</dcterms:modified>
</cp:coreProperties>
</file>